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2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36" y="-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Knapper" userId="20c32425-1e06-4b1e-8644-29b5ab3597ec" providerId="ADAL" clId="{5D525EF0-E1B3-447B-B272-087B087DB805}"/>
    <pc:docChg chg="undo custSel modSld">
      <pc:chgData name="Laura Knapper" userId="20c32425-1e06-4b1e-8644-29b5ab3597ec" providerId="ADAL" clId="{5D525EF0-E1B3-447B-B272-087B087DB805}" dt="2025-08-27T12:47:48.864" v="260" actId="20577"/>
      <pc:docMkLst>
        <pc:docMk/>
      </pc:docMkLst>
      <pc:sldChg chg="modSp mod">
        <pc:chgData name="Laura Knapper" userId="20c32425-1e06-4b1e-8644-29b5ab3597ec" providerId="ADAL" clId="{5D525EF0-E1B3-447B-B272-087B087DB805}" dt="2025-08-27T12:47:48.864" v="260" actId="20577"/>
        <pc:sldMkLst>
          <pc:docMk/>
          <pc:sldMk cId="545364403" sldId="256"/>
        </pc:sldMkLst>
        <pc:spChg chg="mod">
          <ac:chgData name="Laura Knapper" userId="20c32425-1e06-4b1e-8644-29b5ab3597ec" providerId="ADAL" clId="{5D525EF0-E1B3-447B-B272-087B087DB805}" dt="2025-08-27T12:42:08.977" v="148" actId="20577"/>
          <ac:spMkLst>
            <pc:docMk/>
            <pc:sldMk cId="545364403" sldId="256"/>
            <ac:spMk id="3" creationId="{DBCDD639-CB17-CEEE-3985-AA0CB61DCE78}"/>
          </ac:spMkLst>
        </pc:spChg>
        <pc:spChg chg="mod">
          <ac:chgData name="Laura Knapper" userId="20c32425-1e06-4b1e-8644-29b5ab3597ec" providerId="ADAL" clId="{5D525EF0-E1B3-447B-B272-087B087DB805}" dt="2025-08-27T12:45:02.255" v="192" actId="6549"/>
          <ac:spMkLst>
            <pc:docMk/>
            <pc:sldMk cId="545364403" sldId="256"/>
            <ac:spMk id="5" creationId="{C54DF07C-4813-41CE-80EA-2B7ECC281E87}"/>
          </ac:spMkLst>
        </pc:spChg>
        <pc:spChg chg="mod">
          <ac:chgData name="Laura Knapper" userId="20c32425-1e06-4b1e-8644-29b5ab3597ec" providerId="ADAL" clId="{5D525EF0-E1B3-447B-B272-087B087DB805}" dt="2025-08-27T12:47:48.864" v="260" actId="20577"/>
          <ac:spMkLst>
            <pc:docMk/>
            <pc:sldMk cId="545364403" sldId="256"/>
            <ac:spMk id="6" creationId="{A779754A-9142-4FA9-8E39-5161F45030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79E76-9E88-432F-ADCA-61108A8D11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7FA8DB-B0E5-4071-82B6-A1A501FE3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5B12A-3F79-4654-A527-CA0714670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C13D-96F5-49BF-953C-C13082051481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20532-9378-42A9-8AE8-4BFA28B5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7714B-AC13-4F54-87B6-D8F348EF0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6C21-9A50-44C1-B5B1-774978E21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83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D2183-C86B-43FE-8664-7A25B55B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A63C73-0F91-4343-AAC1-6BE906C99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D93C2-6BA8-4D14-A709-209D37F67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C13D-96F5-49BF-953C-C13082051481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746B7-4107-4BB2-8A41-A7BF234A4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C5ADB-AE3C-40A8-A69A-2041D7CE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6C21-9A50-44C1-B5B1-774978E21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91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3D93C2-E8A0-4F95-AD00-154B7B04EE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B1D95E-35A2-4482-BFAA-8E26B6A3D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3FD4D-6732-4E0C-90F7-84B495E94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C13D-96F5-49BF-953C-C13082051481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0A870-0491-42A8-B99C-0E6493DF9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2555-F7EF-44CF-BBAA-F57163D5C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6C21-9A50-44C1-B5B1-774978E21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507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74299-20BE-4DB2-891A-4C1FB5F94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D6832-7994-472E-96BB-DB5DFE485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58543-828A-4184-8ED7-A2B15545A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C13D-96F5-49BF-953C-C13082051481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688F8-7BA8-4D02-A9D7-C8E19A2C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F3D91-8334-41D8-888C-D037C0BD6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6C21-9A50-44C1-B5B1-774978E21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94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9A472-6736-4DDA-B2FC-6A02E7125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1BB0D7-EC06-4C85-896D-2E15EE139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A78E0-C3C5-4DD6-9618-2DEE15D7F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C13D-96F5-49BF-953C-C13082051481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7CCC5-67AC-4CBB-8FAA-3551A7FBF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12F54-624D-42B7-B0E0-2E55E4060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6C21-9A50-44C1-B5B1-774978E21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41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D4F97-13DF-439F-B034-DFB9084C8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500C7-8669-422A-98E2-3CF9972467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DC724C-4FD9-4B1E-A6E0-72F8B82F3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B20232-7D35-49A2-9FCF-B13D3F3DD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C13D-96F5-49BF-953C-C13082051481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5B113-0781-44C1-B407-7981F2E1D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D0F7A1-B949-47DD-A579-00094BCAA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6C21-9A50-44C1-B5B1-774978E21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17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42894-0E86-4CBE-8F10-B2F08E5D1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E642EF-DD91-4B9D-A4BF-FD3FDC28A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BF0E6E-B342-4ECB-B530-A453E7CECE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60D42E-C2A5-4F03-93D0-38360D56ED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F00F4F-F069-4207-8968-2179F1515B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57A4C0-E6FD-44E9-A6FA-DCECB6C4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C13D-96F5-49BF-953C-C13082051481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5CA93E-77B1-4B1A-B881-B50765404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339697-649D-4430-85B1-03915948C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6C21-9A50-44C1-B5B1-774978E21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906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3646C-ECEB-40B7-9D56-983610A14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2AD8E9-0CC6-4D48-A5D9-F7BE3099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C13D-96F5-49BF-953C-C13082051481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6BA033-42B1-4C48-8CEB-BE2F0EB7A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99CAEB-3168-4536-9F22-C8DA96EDE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6C21-9A50-44C1-B5B1-774978E21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9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6869B3-E624-4157-BF26-7AE43CE76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C13D-96F5-49BF-953C-C13082051481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BA2A7A-EB08-475D-B310-BAA8842DC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53C1E9-DD3A-4B60-BC65-0D8BFEE69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6C21-9A50-44C1-B5B1-774978E21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36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4A140-D3C4-4B27-973C-DE6663E86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5E0BC-83F0-4821-807C-A11563122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BD1E47-7EA3-47DA-8CD7-2C67BB8D7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493FA-CC04-4CE1-9844-BDE515243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C13D-96F5-49BF-953C-C13082051481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5BEC5E-8DED-49B2-8725-B15064BDB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23B8E-7B94-4786-896D-29D320488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6C21-9A50-44C1-B5B1-774978E21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66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7E8F3-C4ED-44B2-8BCA-B84E15325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0ED737-EC0A-45BA-83C8-A548D91CAD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EF4517-2D26-434C-8A7D-37E67CAC78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76FDC-425A-45A5-AD79-583E3B8B9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C13D-96F5-49BF-953C-C13082051481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2F5A86-196D-4CF3-8862-A12BA665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F6BA5-3111-4653-A02C-06E2B10A5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6C21-9A50-44C1-B5B1-774978E21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57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8000D-BA5C-4DAD-A85B-DBE9A03A7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6B365-BCA1-4628-ACB8-D17CB28C7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0FC70-64C6-4BF5-9D96-5876007F1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FC13D-96F5-49BF-953C-C13082051481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0350C-9B32-4930-AEC9-9A595A7BA5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18044-E74E-492C-A0A4-C4A31D6131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56C21-9A50-44C1-B5B1-774978E21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249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C0C687-899C-4227-86C1-DCA9A5F68C12}"/>
              </a:ext>
            </a:extLst>
          </p:cNvPr>
          <p:cNvSpPr/>
          <p:nvPr/>
        </p:nvSpPr>
        <p:spPr>
          <a:xfrm>
            <a:off x="304800" y="265043"/>
            <a:ext cx="3551583" cy="63875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u="sng" dirty="0">
              <a:ln>
                <a:noFill/>
              </a:ln>
              <a:solidFill>
                <a:srgbClr val="000000"/>
              </a:solidFill>
              <a:effectLst/>
              <a:latin typeface="Apple SD 산돌고딕 Neo 볼드체"/>
              <a:ea typeface="Arial Unicode MS"/>
              <a:cs typeface="Arial Unicode MS"/>
            </a:endParaRPr>
          </a:p>
          <a:p>
            <a:pPr algn="ctr"/>
            <a:endParaRPr lang="en-US" sz="1200" u="sng" dirty="0">
              <a:solidFill>
                <a:srgbClr val="000000"/>
              </a:solidFill>
              <a:latin typeface="Apple SD 산돌고딕 Neo 볼드체"/>
              <a:ea typeface="Arial Unicode MS"/>
              <a:cs typeface="Arial Unicode MS"/>
            </a:endParaRPr>
          </a:p>
          <a:p>
            <a:pPr algn="ctr"/>
            <a:endParaRPr lang="en-US" sz="1200" u="sng" dirty="0">
              <a:ln>
                <a:noFill/>
              </a:ln>
              <a:solidFill>
                <a:srgbClr val="000000"/>
              </a:solidFill>
              <a:effectLst/>
              <a:latin typeface="Apple SD 산돌고딕 Neo 볼드체"/>
              <a:ea typeface="Arial Unicode MS"/>
              <a:cs typeface="Arial Unicode MS"/>
            </a:endParaRPr>
          </a:p>
          <a:p>
            <a:pPr algn="ctr"/>
            <a:endParaRPr lang="en-US" sz="1200" u="sng" dirty="0">
              <a:solidFill>
                <a:srgbClr val="000000"/>
              </a:solidFill>
              <a:latin typeface="Apple SD 산돌고딕 Neo 볼드체"/>
              <a:ea typeface="Arial Unicode MS"/>
              <a:cs typeface="Arial Unicode MS"/>
            </a:endParaRPr>
          </a:p>
          <a:p>
            <a:pPr algn="ctr"/>
            <a:endParaRPr lang="en-US" sz="1200" u="sng" dirty="0">
              <a:ln>
                <a:noFill/>
              </a:ln>
              <a:solidFill>
                <a:srgbClr val="000000"/>
              </a:solidFill>
              <a:effectLst/>
              <a:latin typeface="Apple SD 산돌고딕 Neo 볼드체"/>
              <a:ea typeface="Arial Unicode MS"/>
              <a:cs typeface="Arial Unicode MS"/>
            </a:endParaRPr>
          </a:p>
          <a:p>
            <a:pPr algn="ctr"/>
            <a:endParaRPr lang="en-US" sz="1200" u="sng" dirty="0">
              <a:solidFill>
                <a:srgbClr val="000000"/>
              </a:solidFill>
              <a:latin typeface="Apple SD 산돌고딕 Neo 볼드체"/>
              <a:ea typeface="Arial Unicode MS"/>
              <a:cs typeface="Arial Unicode MS"/>
            </a:endParaRPr>
          </a:p>
          <a:p>
            <a:pPr algn="ctr"/>
            <a:endParaRPr lang="en-US" sz="1200" u="sng" dirty="0">
              <a:ln>
                <a:noFill/>
              </a:ln>
              <a:solidFill>
                <a:srgbClr val="000000"/>
              </a:solidFill>
              <a:effectLst/>
              <a:latin typeface="Apple SD 산돌고딕 Neo 볼드체"/>
              <a:ea typeface="Arial Unicode MS"/>
              <a:cs typeface="Arial Unicode MS"/>
            </a:endParaRPr>
          </a:p>
          <a:p>
            <a:pPr algn="ctr"/>
            <a:endParaRPr lang="en-US" sz="1200" u="sng" dirty="0">
              <a:solidFill>
                <a:srgbClr val="000000"/>
              </a:solidFill>
              <a:latin typeface="Apple SD 산돌고딕 Neo 볼드체"/>
              <a:ea typeface="Arial Unicode MS"/>
              <a:cs typeface="Arial Unicode MS"/>
            </a:endParaRPr>
          </a:p>
          <a:p>
            <a:pPr algn="ctr"/>
            <a:r>
              <a:rPr lang="en-GB" sz="1800" dirty="0">
                <a:ln>
                  <a:noFill/>
                </a:ln>
                <a:solidFill>
                  <a:srgbClr val="000000"/>
                </a:solidFill>
                <a:effectLst/>
                <a:latin typeface="Apple SD 산돌고딕 Neo 일반체"/>
                <a:ea typeface="Apple SD 산돌고딕 Neo 일반체"/>
                <a:cs typeface="Apple SD 산돌고딕 Neo 일반체"/>
              </a:rPr>
              <a:t> </a:t>
            </a:r>
            <a:endParaRPr lang="en-GB" sz="1800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  <a:ea typeface="Arial Unicode MS"/>
              <a:cs typeface="Arial Unicode M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4DF07C-4813-41CE-80EA-2B7ECC281E87}"/>
              </a:ext>
            </a:extLst>
          </p:cNvPr>
          <p:cNvSpPr/>
          <p:nvPr/>
        </p:nvSpPr>
        <p:spPr>
          <a:xfrm>
            <a:off x="4161183" y="265043"/>
            <a:ext cx="3551583" cy="63875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Lunch Menu</a:t>
            </a:r>
            <a:endParaRPr kumimoji="0" lang="en-GB" altLang="en-US" sz="900" b="1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12pm-3pm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Available later by pre-ordering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900" dirty="0">
              <a:solidFill>
                <a:srgbClr val="6F2F9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900" dirty="0">
              <a:solidFill>
                <a:srgbClr val="6F2F9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6F2F9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Today’s Dish of the Day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6F2F9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See </a:t>
            </a:r>
            <a:r>
              <a:rPr lang="en-US" altLang="en-US" sz="900" b="1" dirty="0">
                <a:solidFill>
                  <a:srgbClr val="6F2F9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weekly menu and specials board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1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1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 b="1" dirty="0">
                <a:solidFill>
                  <a:srgbClr val="6F2F9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Soup</a:t>
            </a: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6F2F9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of the Day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Home made Soup served </a:t>
            </a:r>
            <a:r>
              <a:rPr lang="en-US" altLang="en-US" sz="9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with Freshly Baked Roll &amp; Butter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£4.00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b="1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Jacket Potato</a:t>
            </a: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Served with 1 filling and Salad Garnish</a:t>
            </a:r>
            <a:r>
              <a:rPr lang="en-GB" sz="900" b="1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£6.00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a filling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Bakes Beans or Grated Cheddar Cheese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£1.20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Tuna Mayonnaise/Prawn Marie Rose/ Coronation Chicken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£1.50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b="1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Omelette </a:t>
            </a: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Served with 1 filling and Salad Garnish</a:t>
            </a: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£5.50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a filling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Cheddar Cheese, Ham, Tomato, Onion, Mushrooms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£1.20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b="1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Fish Finger Bap	</a:t>
            </a: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Served with Tartare Sauce</a:t>
            </a: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£5.80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Chips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£2.70                        </a:t>
            </a:r>
            <a:r>
              <a:rPr lang="en-US" alt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Cheesy Chips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£3.00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79754A-9142-4FA9-8E39-5161F450300B}"/>
              </a:ext>
            </a:extLst>
          </p:cNvPr>
          <p:cNvSpPr/>
          <p:nvPr/>
        </p:nvSpPr>
        <p:spPr>
          <a:xfrm>
            <a:off x="7904922" y="265043"/>
            <a:ext cx="3551583" cy="63875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900" dirty="0">
              <a:solidFill>
                <a:srgbClr val="6F2F9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Sandwich Menu</a:t>
            </a:r>
            <a:endParaRPr kumimoji="0" lang="en-GB" altLang="en-US" sz="900" b="1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10am-5pm</a:t>
            </a:r>
            <a:endParaRPr lang="en-US" altLang="en-US" sz="900" b="1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1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6F2F9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Sandwiches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Made to order on a choice of White, </a:t>
            </a:r>
            <a:r>
              <a:rPr lang="en-US" altLang="en-US" sz="900" dirty="0" err="1">
                <a:solidFill>
                  <a:srgbClr val="6F2F9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Wholemeal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or Granary Bread or White Wrap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6F2F9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All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served with Crisps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Mature Cheddar Cheese (v)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Egg Mayonnaise (v)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Honey Roast Ham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£4.80</a:t>
            </a: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endParaRPr lang="en-GB" sz="900" b="1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</a:rPr>
              <a:t>Tuna Mayo</a:t>
            </a: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</a:rPr>
              <a:t>Roast Chicken</a:t>
            </a: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</a:rPr>
              <a:t>Bacon, Lettuce &amp; Tomato</a:t>
            </a: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</a:rPr>
              <a:t>Prawn Marie Rose</a:t>
            </a: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</a:rPr>
              <a:t>Coronation Chicken</a:t>
            </a: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£5.40</a:t>
            </a:r>
          </a:p>
          <a:p>
            <a:pPr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ln>
                  <a:noFill/>
                </a:ln>
                <a:solidFill>
                  <a:srgbClr val="6F2F9F"/>
                </a:solidFill>
                <a:effectLst/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Add tomato</a:t>
            </a:r>
            <a:r>
              <a:rPr lang="en-GB" sz="900" dirty="0">
                <a:solidFill>
                  <a:srgbClr val="6F2F9F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, cucumber, salad, pickle or mustard to any sandwich free of charge</a:t>
            </a:r>
            <a:endParaRPr lang="en-US" sz="1200" dirty="0">
              <a:ln>
                <a:noFill/>
              </a:ln>
              <a:solidFill>
                <a:srgbClr val="000000"/>
              </a:solidFill>
              <a:effectLst/>
              <a:latin typeface="Apple SD 산돌고딕 Neo 볼드체"/>
              <a:ea typeface="Arial Unicode MS"/>
              <a:cs typeface="Arial Unicode MS"/>
            </a:endParaRPr>
          </a:p>
          <a:p>
            <a:pPr algn="ctr"/>
            <a:endParaRPr lang="en-US" sz="1200" u="sng" dirty="0">
              <a:solidFill>
                <a:srgbClr val="000000"/>
              </a:solidFill>
              <a:latin typeface="Apple SD 산돌고딕 Neo 볼드체"/>
              <a:ea typeface="Arial Unicode MS"/>
              <a:cs typeface="Arial Unicode MS"/>
            </a:endParaRPr>
          </a:p>
          <a:p>
            <a:pPr algn="ctr"/>
            <a:r>
              <a:rPr lang="en-US" sz="900" b="1" dirty="0">
                <a:solidFill>
                  <a:srgbClr val="6F2F9F"/>
                </a:solidFill>
                <a:latin typeface="Arial" panose="020B0604020202020204" pitchFamily="34" charset="0"/>
              </a:rPr>
              <a:t>Panini or Baguette or Wrap</a:t>
            </a:r>
          </a:p>
          <a:p>
            <a:pPr algn="ctr"/>
            <a:r>
              <a:rPr lang="en-US" altLang="en-US" sz="9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Tuna &amp; Mozzarella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</a:rPr>
              <a:t>Honey Roast Ham &amp; Cheddar Cheese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</a:rPr>
              <a:t>Brie, Bacon &amp; Cranberry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</a:rPr>
              <a:t>Cheese &amp; Tomato (v)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</a:rPr>
              <a:t>Brie &amp; Cranberry (v)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</a:rPr>
              <a:t>Mozzarella, Tomato &amp; Pesto (v)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</a:rPr>
              <a:t>Bacon or Sausage</a:t>
            </a:r>
          </a:p>
          <a:p>
            <a:pPr algn="ctr"/>
            <a:endParaRPr lang="en-US" sz="9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</a:rPr>
              <a:t>Or any of the sandwich fillings above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</a:rPr>
              <a:t>£6.00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</a:rPr>
              <a:t>All served with Crisps</a:t>
            </a:r>
          </a:p>
          <a:p>
            <a:pPr algn="ctr"/>
            <a:endParaRPr lang="en-US" sz="1200" u="sng" dirty="0">
              <a:ln>
                <a:noFill/>
              </a:ln>
              <a:solidFill>
                <a:srgbClr val="000000"/>
              </a:solidFill>
              <a:effectLst/>
              <a:latin typeface="Apple SD 산돌고딕 Neo 볼드체"/>
              <a:ea typeface="Arial Unicode MS"/>
              <a:cs typeface="Arial Unicode MS"/>
            </a:endParaRP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srgbClr val="6F2F9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Fish Finger Bap	</a:t>
            </a: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Served with Tartare Sauce</a:t>
            </a: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6F2F9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£5.80</a:t>
            </a: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 dirty="0">
              <a:ln>
                <a:noFill/>
              </a:ln>
              <a:solidFill>
                <a:srgbClr val="6F2F9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Chips </a:t>
            </a: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6F2F9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£2.70                        </a:t>
            </a:r>
            <a:r>
              <a:rPr kumimoji="0" lang="en-US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Cheesy </a:t>
            </a: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Chips </a:t>
            </a:r>
            <a:r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6F2F9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£3.00</a:t>
            </a:r>
            <a:endParaRPr lang="en-GB" sz="1800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  <a:ea typeface="Arial Unicode MS"/>
              <a:cs typeface="Arial Unicode M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BCDD639-CB17-CEEE-3985-AA0CB61DC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-325711"/>
            <a:ext cx="3551583" cy="751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55526" tIns="45720" rIns="63480" bIns="2856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800" dirty="0">
              <a:solidFill>
                <a:srgbClr val="6F2F9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800" dirty="0">
              <a:solidFill>
                <a:srgbClr val="6F2F9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800" dirty="0">
              <a:solidFill>
                <a:srgbClr val="6F2F9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800" dirty="0">
              <a:solidFill>
                <a:srgbClr val="6F2F9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Breakfast Menu</a:t>
            </a:r>
            <a:endParaRPr kumimoji="0" lang="en-GB" altLang="en-US" sz="900" b="1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Served Between 8am-2pm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6F2F9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Full English</a:t>
            </a:r>
            <a:endParaRPr kumimoji="0" lang="en-US" alt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Sausage, Bacon, Fried Egg, Baked Beans, Hash Browns,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Grilled Tomato, Sautéed Mushrooms &amp; 1 slice of Toast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900" dirty="0">
                <a:solidFill>
                  <a:srgbClr val="6F2F9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£9.00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6F2F9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Big Breakfast</a:t>
            </a:r>
            <a:endParaRPr kumimoji="0" lang="en-US" alt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 Sausage, 2 Bacon, 2 Fried Egg, Baked Beans, 2 Hash Browns, Grilled Tomato, Sautéed Mushrooms &amp; 1 Toast</a:t>
            </a:r>
            <a:endParaRPr kumimoji="0" lang="en-GB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indent="0" algn="ctr" fontAlgn="base">
              <a:lnSpc>
                <a:spcPct val="107000"/>
              </a:lnSpc>
              <a:buClrTx/>
              <a:buSzTx/>
              <a:buFontTx/>
              <a:buNone/>
              <a:tabLst/>
            </a:pP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£12.00</a:t>
            </a:r>
            <a:endParaRPr lang="en-GB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6F2F9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Vegetarian Breakfast</a:t>
            </a:r>
            <a:endParaRPr kumimoji="0" lang="en-US" alt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 Vegetarian Sausage, 1 Fried Egg, Baked Beans, 2 Hash Browns, Grilled Tomato, Sautéed Mushrooms &amp; 1 Toast</a:t>
            </a:r>
            <a:endParaRPr kumimoji="0" lang="en-GB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£9.00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endParaRPr lang="en-GB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6F2F9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Lighter Breakfast</a:t>
            </a:r>
            <a:endParaRPr kumimoji="0" lang="en-US" alt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Scrambled Egg (3) on Toast</a:t>
            </a:r>
            <a:endParaRPr kumimoji="0" lang="en-GB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indent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£3.90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Poached Eggs (2) on Toast</a:t>
            </a:r>
            <a:endParaRPr kumimoji="0" lang="en-GB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£3.20</a:t>
            </a:r>
            <a:endParaRPr lang="en-GB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6F2F9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Breakfast Baps</a:t>
            </a:r>
            <a:endParaRPr kumimoji="0" lang="en-US" alt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Sausage or Bap Bacon Bap</a:t>
            </a:r>
            <a:endParaRPr kumimoji="0" lang="en-GB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indent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£4.60</a:t>
            </a:r>
          </a:p>
          <a:p>
            <a:pPr lvl="0" indent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t>Add egg for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80p</a:t>
            </a:r>
          </a:p>
          <a:p>
            <a:pPr lvl="0" indent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t>Baguette – Bacon or Sausage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£6</a:t>
            </a:r>
            <a:endParaRPr lang="en-GB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900" dirty="0">
              <a:solidFill>
                <a:srgbClr val="6F2F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6F2F9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Extras</a:t>
            </a:r>
          </a:p>
          <a:p>
            <a:pPr lvl="0" indent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Sausage -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£1.30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latin typeface="Arial" panose="020B0604020202020204" pitchFamily="34" charset="0"/>
                <a:ea typeface="Calibri" panose="020F0502020204030204" pitchFamily="34" charset="0"/>
              </a:rPr>
              <a:t>Bacon -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£1.30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latin typeface="Arial" panose="020B0604020202020204" pitchFamily="34" charset="0"/>
                <a:ea typeface="Calibri" panose="020F0502020204030204" pitchFamily="34" charset="0"/>
              </a:rPr>
              <a:t>Fried/Poached Eggs -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£0.80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latin typeface="Arial" panose="020B0604020202020204" pitchFamily="34" charset="0"/>
                <a:ea typeface="Calibri" panose="020F0502020204030204" pitchFamily="34" charset="0"/>
              </a:rPr>
              <a:t>2 eggs Scrambled -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£1.70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latin typeface="Arial" panose="020B0604020202020204" pitchFamily="34" charset="0"/>
                <a:ea typeface="Calibri" panose="020F0502020204030204" pitchFamily="34" charset="0"/>
              </a:rPr>
              <a:t>Black Pudding -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£1.30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latin typeface="Arial" panose="020B0604020202020204" pitchFamily="34" charset="0"/>
                <a:ea typeface="Calibri" panose="020F0502020204030204" pitchFamily="34" charset="0"/>
              </a:rPr>
              <a:t>Hash Brown -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£0.80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latin typeface="Arial" panose="020B0604020202020204" pitchFamily="34" charset="0"/>
                <a:ea typeface="Calibri" panose="020F0502020204030204" pitchFamily="34" charset="0"/>
              </a:rPr>
              <a:t>Mushrooms -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£1.30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latin typeface="Arial" panose="020B0604020202020204" pitchFamily="34" charset="0"/>
                <a:ea typeface="Calibri" panose="020F0502020204030204" pitchFamily="34" charset="0"/>
              </a:rPr>
              <a:t>Buttered Toast -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£0.75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latin typeface="Arial" panose="020B0604020202020204" pitchFamily="34" charset="0"/>
                <a:ea typeface="Calibri" panose="020F0502020204030204" pitchFamily="34" charset="0"/>
              </a:rPr>
              <a:t>Fried Bread 1 slice -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£0.75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latin typeface="Arial" panose="020B0604020202020204" pitchFamily="34" charset="0"/>
                <a:ea typeface="Calibri" panose="020F0502020204030204" pitchFamily="34" charset="0"/>
              </a:rPr>
              <a:t>Baked Beans -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£1.20</a:t>
            </a:r>
          </a:p>
          <a:p>
            <a:pPr marR="0" algn="ctr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latin typeface="Arial" panose="020B0604020202020204" pitchFamily="34" charset="0"/>
                <a:ea typeface="Calibri" panose="020F0502020204030204" pitchFamily="34" charset="0"/>
              </a:rPr>
              <a:t>Grilled Tomato - </a:t>
            </a:r>
            <a:r>
              <a:rPr lang="en-US" altLang="en-US" sz="9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£0.80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1" i="0" u="none" strike="noStrike" cap="none" normalizeH="0" baseline="0" dirty="0">
              <a:ln>
                <a:noFill/>
              </a:ln>
              <a:solidFill>
                <a:srgbClr val="6F2F9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image1.png">
            <a:extLst>
              <a:ext uri="{FF2B5EF4-FFF2-40B4-BE49-F238E27FC236}">
                <a16:creationId xmlns:a16="http://schemas.microsoft.com/office/drawing/2014/main" id="{31068BC6-8C92-3797-6402-173D4C7E877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5996" y="390146"/>
            <a:ext cx="1598272" cy="493757"/>
          </a:xfrm>
          <a:prstGeom prst="rect">
            <a:avLst/>
          </a:prstGeom>
        </p:spPr>
      </p:pic>
      <p:pic>
        <p:nvPicPr>
          <p:cNvPr id="16" name="image1.png">
            <a:extLst>
              <a:ext uri="{FF2B5EF4-FFF2-40B4-BE49-F238E27FC236}">
                <a16:creationId xmlns:a16="http://schemas.microsoft.com/office/drawing/2014/main" id="{B933B30F-E055-902A-B703-67C3E2E6F7E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69066" y="390147"/>
            <a:ext cx="1596469" cy="493200"/>
          </a:xfrm>
          <a:prstGeom prst="rect">
            <a:avLst/>
          </a:prstGeom>
        </p:spPr>
      </p:pic>
      <p:pic>
        <p:nvPicPr>
          <p:cNvPr id="10" name="image1.png">
            <a:extLst>
              <a:ext uri="{FF2B5EF4-FFF2-40B4-BE49-F238E27FC236}">
                <a16:creationId xmlns:a16="http://schemas.microsoft.com/office/drawing/2014/main" id="{A47E3B57-8741-092C-196B-32BC3708FC5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81516" y="402355"/>
            <a:ext cx="1598272" cy="49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364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8f19662-decb-4f9d-b8ce-b104c1b9780a">
      <Terms xmlns="http://schemas.microsoft.com/office/infopath/2007/PartnerControls"/>
    </lcf76f155ced4ddcb4097134ff3c332f>
    <TaxCatchAll xmlns="34c6b8da-3103-498d-8a8a-aaecab56974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993EBDA1D13748AED7A38A3C1C43A5" ma:contentTypeVersion="13" ma:contentTypeDescription="Create a new document." ma:contentTypeScope="" ma:versionID="b8de9f85b3360df8c9228c3d369e86bd">
  <xsd:schema xmlns:xsd="http://www.w3.org/2001/XMLSchema" xmlns:xs="http://www.w3.org/2001/XMLSchema" xmlns:p="http://schemas.microsoft.com/office/2006/metadata/properties" xmlns:ns2="f8f19662-decb-4f9d-b8ce-b104c1b9780a" xmlns:ns3="34c6b8da-3103-498d-8a8a-aaecab569740" targetNamespace="http://schemas.microsoft.com/office/2006/metadata/properties" ma:root="true" ma:fieldsID="007207dff42d9b8ed94bbaccf170423f" ns2:_="" ns3:_="">
    <xsd:import namespace="f8f19662-decb-4f9d-b8ce-b104c1b9780a"/>
    <xsd:import namespace="34c6b8da-3103-498d-8a8a-aaecab5697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f19662-decb-4f9d-b8ce-b104c1b978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a16ccfc-3319-408c-bb73-1cba1b2e8b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6b8da-3103-498d-8a8a-aaecab56974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fd75f0d-1912-4cb2-8d3d-b44993b7c7b9}" ma:internalName="TaxCatchAll" ma:showField="CatchAllData" ma:web="34c6b8da-3103-498d-8a8a-aaecab5697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9C62CC-122D-44F1-AB8A-F287B4E154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4D3ECE-3776-438B-B57B-FE8A10BB142B}">
  <ds:schemaRefs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f8f19662-decb-4f9d-b8ce-b104c1b9780a"/>
    <ds:schemaRef ds:uri="http://schemas.microsoft.com/office/2006/documentManagement/types"/>
    <ds:schemaRef ds:uri="http://schemas.openxmlformats.org/package/2006/metadata/core-properties"/>
    <ds:schemaRef ds:uri="34c6b8da-3103-498d-8a8a-aaecab56974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8338D4E-6C03-45B1-81E2-927D29E2BC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f19662-decb-4f9d-b8ce-b104c1b9780a"/>
    <ds:schemaRef ds:uri="34c6b8da-3103-498d-8a8a-aaecab5697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7f33eff-fa4f-46c0-8d2f-140cd4e01f30}" enabled="0" method="" siteId="{67f33eff-fa4f-46c0-8d2f-140cd4e01f3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441</Words>
  <Application>Microsoft Office PowerPoint</Application>
  <PresentationFormat>Widescreen</PresentationFormat>
  <Paragraphs>135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Apple SD 산돌고딕 Neo 볼드체</vt:lpstr>
      <vt:lpstr>Apple SD 산돌고딕 Neo 일반체</vt:lpstr>
      <vt:lpstr>Arial</vt:lpstr>
      <vt:lpstr>Calibri</vt:lpstr>
      <vt:lpstr>Calibri Light</vt:lpstr>
      <vt:lpstr>Helvetica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PC-MANAGER</dc:creator>
  <cp:lastModifiedBy>Laura Knapper</cp:lastModifiedBy>
  <cp:revision>10</cp:revision>
  <cp:lastPrinted>2024-07-05T05:15:33Z</cp:lastPrinted>
  <dcterms:created xsi:type="dcterms:W3CDTF">2021-10-21T07:58:20Z</dcterms:created>
  <dcterms:modified xsi:type="dcterms:W3CDTF">2025-08-27T12:47:52Z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0x0101006D993EBDA1D13748AED7A38A3C1C43A5</vt:lpwstr>
  </property>
  <property fmtid="{D5CDD505-2E9C-101B-9397-08002B2CF9AE}" pid="3" name="Order">
    <vt:r8>287000</vt:r8>
  </property>
  <property fmtid="{D5CDD505-2E9C-101B-9397-08002B2CF9AE}" pid="4" name="MediaServiceImageTags">
    <vt:lpwstr/>
  </property>
</Properties>
</file>