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y Knapper" userId="16e1dd92-a148-46cb-80bc-5ce6e4de4dc0" providerId="ADAL" clId="{3CD19B1E-0913-46D1-81E8-7D89F12297B0}"/>
    <pc:docChg chg="undo custSel modSld">
      <pc:chgData name="Andy Knapper" userId="16e1dd92-a148-46cb-80bc-5ce6e4de4dc0" providerId="ADAL" clId="{3CD19B1E-0913-46D1-81E8-7D89F12297B0}" dt="2025-06-11T06:55:07.306" v="22" actId="20577"/>
      <pc:docMkLst>
        <pc:docMk/>
      </pc:docMkLst>
      <pc:sldChg chg="modSp mod">
        <pc:chgData name="Andy Knapper" userId="16e1dd92-a148-46cb-80bc-5ce6e4de4dc0" providerId="ADAL" clId="{3CD19B1E-0913-46D1-81E8-7D89F12297B0}" dt="2025-06-11T06:55:07.306" v="22" actId="20577"/>
        <pc:sldMkLst>
          <pc:docMk/>
          <pc:sldMk cId="3785263831" sldId="256"/>
        </pc:sldMkLst>
        <pc:spChg chg="mod">
          <ac:chgData name="Andy Knapper" userId="16e1dd92-a148-46cb-80bc-5ce6e4de4dc0" providerId="ADAL" clId="{3CD19B1E-0913-46D1-81E8-7D89F12297B0}" dt="2025-06-11T06:55:07.306" v="22" actId="20577"/>
          <ac:spMkLst>
            <pc:docMk/>
            <pc:sldMk cId="3785263831" sldId="256"/>
            <ac:spMk id="4" creationId="{327F7B2B-595F-36C9-DFA8-15E767BBE96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1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0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04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081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24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25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624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7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18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39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60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F94D3-4554-46E3-A9B5-8B76B4CE3323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3DF280-3CF7-47EE-9C4A-BBCC2CA17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92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7F7B2B-595F-36C9-DFA8-15E767BBE963}"/>
              </a:ext>
            </a:extLst>
          </p:cNvPr>
          <p:cNvSpPr/>
          <p:nvPr/>
        </p:nvSpPr>
        <p:spPr>
          <a:xfrm>
            <a:off x="154709" y="33624"/>
            <a:ext cx="6548588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WHITEKNIGHTS IBC</a:t>
            </a:r>
          </a:p>
          <a:p>
            <a:pPr algn="ctr"/>
            <a:r>
              <a:rPr lang="en-US" sz="5400" b="1" cap="none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</a:t>
            </a:r>
            <a:r>
              <a:rPr lang="en-US" sz="5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OCIAL EVENTS </a:t>
            </a:r>
          </a:p>
          <a:p>
            <a:pPr algn="ctr"/>
            <a:r>
              <a:rPr lang="en-US" sz="5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25/26</a:t>
            </a:r>
          </a:p>
          <a:p>
            <a:pPr algn="ctr"/>
            <a:endParaRPr lang="en-US" sz="5400" b="1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n-US" sz="5400" b="1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n-US" sz="5400" b="1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n-US" sz="5400" b="1" cap="none" spc="50" dirty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 descr="A logo of a knight&#10;&#10;AI-generated content may be incorrect.">
            <a:extLst>
              <a:ext uri="{FF2B5EF4-FFF2-40B4-BE49-F238E27FC236}">
                <a16:creationId xmlns:a16="http://schemas.microsoft.com/office/drawing/2014/main" id="{2CAB3FF5-A8DB-89F0-4F21-E37C83693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98" y="1901078"/>
            <a:ext cx="1389318" cy="1674879"/>
          </a:xfrm>
          <a:prstGeom prst="rect">
            <a:avLst/>
          </a:prstGeom>
        </p:spPr>
      </p:pic>
      <p:pic>
        <p:nvPicPr>
          <p:cNvPr id="7" name="Picture 6" descr="A logo of a knight&#10;&#10;AI-generated content may be incorrect.">
            <a:extLst>
              <a:ext uri="{FF2B5EF4-FFF2-40B4-BE49-F238E27FC236}">
                <a16:creationId xmlns:a16="http://schemas.microsoft.com/office/drawing/2014/main" id="{10BA1BF2-DA2D-AE7A-68F4-5786CFF7E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384" y="1901078"/>
            <a:ext cx="1389318" cy="1674879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9135F43-3F3C-0A2A-1450-DB274E046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215549"/>
              </p:ext>
            </p:extLst>
          </p:nvPr>
        </p:nvGraphicFramePr>
        <p:xfrm>
          <a:off x="154703" y="3722914"/>
          <a:ext cx="6548588" cy="8213271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889045">
                  <a:extLst>
                    <a:ext uri="{9D8B030D-6E8A-4147-A177-3AD203B41FA5}">
                      <a16:colId xmlns:a16="http://schemas.microsoft.com/office/drawing/2014/main" val="4072218517"/>
                    </a:ext>
                  </a:extLst>
                </a:gridCol>
                <a:gridCol w="802310">
                  <a:extLst>
                    <a:ext uri="{9D8B030D-6E8A-4147-A177-3AD203B41FA5}">
                      <a16:colId xmlns:a16="http://schemas.microsoft.com/office/drawing/2014/main" val="71142784"/>
                    </a:ext>
                  </a:extLst>
                </a:gridCol>
                <a:gridCol w="1127572">
                  <a:extLst>
                    <a:ext uri="{9D8B030D-6E8A-4147-A177-3AD203B41FA5}">
                      <a16:colId xmlns:a16="http://schemas.microsoft.com/office/drawing/2014/main" val="397075113"/>
                    </a:ext>
                  </a:extLst>
                </a:gridCol>
                <a:gridCol w="3729661">
                  <a:extLst>
                    <a:ext uri="{9D8B030D-6E8A-4147-A177-3AD203B41FA5}">
                      <a16:colId xmlns:a16="http://schemas.microsoft.com/office/drawing/2014/main" val="3939776290"/>
                    </a:ext>
                  </a:extLst>
                </a:gridCol>
              </a:tblGrid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Friday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9:00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03-Oct-2025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MacMillan Coffee Morning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683496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Friday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18:30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24-Oct-2025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Quiz Night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268836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15-Nov-2025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Christmas Bazaar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073695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19:30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29-Nov-2025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Tribute Act- Shania Twain/Country Night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6515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Tuesday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14:30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16-Dec-2025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Ladies Bowls Christmas Event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876427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18:30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20-Dec-2025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Christmas Quiz and Games night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659933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19:30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17-Jan-2026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Tribute Act- Buddy Holly and Rock &amp; Roll Night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347508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18:30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07-Feb-2026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Race Night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833620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18:30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28-Feb-2026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Quiz Night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481653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Saturday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14-Mar-2026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Crown Green Event</a:t>
                      </a:r>
                      <a:endParaRPr lang="en-GB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37110"/>
                  </a:ext>
                </a:extLst>
              </a:tr>
              <a:tr h="74666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Friday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19:30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10-Apr-2026</a:t>
                      </a:r>
                      <a:endParaRPr lang="en-GB" sz="1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End of Season-Tribute Act-Motown Night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237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26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f19662-decb-4f9d-b8ce-b104c1b9780a">
      <Terms xmlns="http://schemas.microsoft.com/office/infopath/2007/PartnerControls"/>
    </lcf76f155ced4ddcb4097134ff3c332f>
    <TaxCatchAll xmlns="34c6b8da-3103-498d-8a8a-aaecab56974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993EBDA1D13748AED7A38A3C1C43A5" ma:contentTypeVersion="13" ma:contentTypeDescription="Create a new document." ma:contentTypeScope="" ma:versionID="b8de9f85b3360df8c9228c3d369e86bd">
  <xsd:schema xmlns:xsd="http://www.w3.org/2001/XMLSchema" xmlns:xs="http://www.w3.org/2001/XMLSchema" xmlns:p="http://schemas.microsoft.com/office/2006/metadata/properties" xmlns:ns2="f8f19662-decb-4f9d-b8ce-b104c1b9780a" xmlns:ns3="34c6b8da-3103-498d-8a8a-aaecab569740" targetNamespace="http://schemas.microsoft.com/office/2006/metadata/properties" ma:root="true" ma:fieldsID="007207dff42d9b8ed94bbaccf170423f" ns2:_="" ns3:_="">
    <xsd:import namespace="f8f19662-decb-4f9d-b8ce-b104c1b9780a"/>
    <xsd:import namespace="34c6b8da-3103-498d-8a8a-aaecab5697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f19662-decb-4f9d-b8ce-b104c1b978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16ccfc-3319-408c-bb73-1cba1b2e8b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6b8da-3103-498d-8a8a-aaecab56974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fd75f0d-1912-4cb2-8d3d-b44993b7c7b9}" ma:internalName="TaxCatchAll" ma:showField="CatchAllData" ma:web="34c6b8da-3103-498d-8a8a-aaecab5697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1CD2FE-EFD9-4D35-A826-273A3EE1794D}">
  <ds:schemaRefs>
    <ds:schemaRef ds:uri="http://schemas.microsoft.com/office/2006/metadata/properties"/>
    <ds:schemaRef ds:uri="http://schemas.microsoft.com/office/infopath/2007/PartnerControls"/>
    <ds:schemaRef ds:uri="f8f19662-decb-4f9d-b8ce-b104c1b9780a"/>
    <ds:schemaRef ds:uri="34c6b8da-3103-498d-8a8a-aaecab569740"/>
  </ds:schemaRefs>
</ds:datastoreItem>
</file>

<file path=customXml/itemProps2.xml><?xml version="1.0" encoding="utf-8"?>
<ds:datastoreItem xmlns:ds="http://schemas.openxmlformats.org/officeDocument/2006/customXml" ds:itemID="{1565F9C9-3BAC-4796-9E18-946E228BF0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1C688C-91E6-4AB3-B482-D3FB06D576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f19662-decb-4f9d-b8ce-b104c1b9780a"/>
    <ds:schemaRef ds:uri="34c6b8da-3103-498d-8a8a-aaecab5697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82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Knapper</dc:creator>
  <cp:lastModifiedBy>Andy Knapper</cp:lastModifiedBy>
  <cp:revision>1</cp:revision>
  <cp:lastPrinted>2025-06-11T06:43:01Z</cp:lastPrinted>
  <dcterms:created xsi:type="dcterms:W3CDTF">2025-06-11T06:38:40Z</dcterms:created>
  <dcterms:modified xsi:type="dcterms:W3CDTF">2025-06-11T06:55:09Z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0x0101006D993EBDA1D13748AED7A38A3C1C43A5</vt:lpwstr>
  </property>
  <property fmtid="{D5CDD505-2E9C-101B-9397-08002B2CF9AE}" pid="3" name="MediaServiceImageTags">
    <vt:lpwstr/>
  </property>
</Properties>
</file>