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CD1E76-60B8-4B8F-BCE5-B7B8C78A5C80}" v="2" dt="2025-08-28T12:17:25.4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2670" y="-26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y Knapper" userId="16e1dd92-a148-46cb-80bc-5ce6e4de4dc0" providerId="ADAL" clId="{3BCD1E76-60B8-4B8F-BCE5-B7B8C78A5C80}"/>
    <pc:docChg chg="undo custSel modSld">
      <pc:chgData name="Andy Knapper" userId="16e1dd92-a148-46cb-80bc-5ce6e4de4dc0" providerId="ADAL" clId="{3BCD1E76-60B8-4B8F-BCE5-B7B8C78A5C80}" dt="2025-08-28T12:18:40.465" v="24" actId="14100"/>
      <pc:docMkLst>
        <pc:docMk/>
      </pc:docMkLst>
      <pc:sldChg chg="addSp delSp modSp mod">
        <pc:chgData name="Andy Knapper" userId="16e1dd92-a148-46cb-80bc-5ce6e4de4dc0" providerId="ADAL" clId="{3BCD1E76-60B8-4B8F-BCE5-B7B8C78A5C80}" dt="2025-08-28T12:18:40.465" v="24" actId="14100"/>
        <pc:sldMkLst>
          <pc:docMk/>
          <pc:sldMk cId="3785263831" sldId="256"/>
        </pc:sldMkLst>
        <pc:graphicFrameChg chg="del">
          <ac:chgData name="Andy Knapper" userId="16e1dd92-a148-46cb-80bc-5ce6e4de4dc0" providerId="ADAL" clId="{3BCD1E76-60B8-4B8F-BCE5-B7B8C78A5C80}" dt="2025-08-28T12:16:06.995" v="0" actId="478"/>
          <ac:graphicFrameMkLst>
            <pc:docMk/>
            <pc:sldMk cId="3785263831" sldId="256"/>
            <ac:graphicFrameMk id="2" creationId="{B2378287-7589-80DB-EE0D-1215AC7EF168}"/>
          </ac:graphicFrameMkLst>
        </pc:graphicFrameChg>
        <pc:graphicFrameChg chg="add del mod modGraphic">
          <ac:chgData name="Andy Knapper" userId="16e1dd92-a148-46cb-80bc-5ce6e4de4dc0" providerId="ADAL" clId="{3BCD1E76-60B8-4B8F-BCE5-B7B8C78A5C80}" dt="2025-08-28T12:17:00.425" v="9" actId="478"/>
          <ac:graphicFrameMkLst>
            <pc:docMk/>
            <pc:sldMk cId="3785263831" sldId="256"/>
            <ac:graphicFrameMk id="3" creationId="{779D8F5D-6108-EE1A-7EEB-4756418E7C55}"/>
          </ac:graphicFrameMkLst>
        </pc:graphicFrameChg>
        <pc:graphicFrameChg chg="add mod modGraphic">
          <ac:chgData name="Andy Knapper" userId="16e1dd92-a148-46cb-80bc-5ce6e4de4dc0" providerId="ADAL" clId="{3BCD1E76-60B8-4B8F-BCE5-B7B8C78A5C80}" dt="2025-08-28T12:18:40.465" v="24" actId="14100"/>
          <ac:graphicFrameMkLst>
            <pc:docMk/>
            <pc:sldMk cId="3785263831" sldId="256"/>
            <ac:graphicFrameMk id="5" creationId="{19FA622C-B2D6-2205-EBFF-BB05C4A0279A}"/>
          </ac:graphicFrameMkLst>
        </pc:graphicFrameChg>
        <pc:picChg chg="mod">
          <ac:chgData name="Andy Knapper" userId="16e1dd92-a148-46cb-80bc-5ce6e4de4dc0" providerId="ADAL" clId="{3BCD1E76-60B8-4B8F-BCE5-B7B8C78A5C80}" dt="2025-08-28T12:16:20.218" v="5" actId="1076"/>
          <ac:picMkLst>
            <pc:docMk/>
            <pc:sldMk cId="3785263831" sldId="256"/>
            <ac:picMk id="6" creationId="{2CAB3FF5-A8DB-89F0-4F21-E37C836930B2}"/>
          </ac:picMkLst>
        </pc:picChg>
        <pc:picChg chg="mod">
          <ac:chgData name="Andy Knapper" userId="16e1dd92-a148-46cb-80bc-5ce6e4de4dc0" providerId="ADAL" clId="{3BCD1E76-60B8-4B8F-BCE5-B7B8C78A5C80}" dt="2025-08-28T12:16:23.545" v="6" actId="1076"/>
          <ac:picMkLst>
            <pc:docMk/>
            <pc:sldMk cId="3785263831" sldId="256"/>
            <ac:picMk id="7" creationId="{10BA1BF2-DA2D-AE7A-68F4-5786CFF7E16C}"/>
          </ac:picMkLst>
        </pc:picChg>
      </pc:sldChg>
    </pc:docChg>
  </pc:docChgLst>
  <pc:docChgLst>
    <pc:chgData name="Andy Knapper" userId="16e1dd92-a148-46cb-80bc-5ce6e4de4dc0" providerId="ADAL" clId="{33CB4A5E-9583-4641-BDEA-03B367260759}"/>
    <pc:docChg chg="custSel modSld">
      <pc:chgData name="Andy Knapper" userId="16e1dd92-a148-46cb-80bc-5ce6e4de4dc0" providerId="ADAL" clId="{33CB4A5E-9583-4641-BDEA-03B367260759}" dt="2025-06-11T06:56:37.235" v="30"/>
      <pc:docMkLst>
        <pc:docMk/>
      </pc:docMkLst>
      <pc:sldChg chg="addSp delSp modSp mod">
        <pc:chgData name="Andy Knapper" userId="16e1dd92-a148-46cb-80bc-5ce6e4de4dc0" providerId="ADAL" clId="{33CB4A5E-9583-4641-BDEA-03B367260759}" dt="2025-06-11T06:56:37.235" v="30"/>
        <pc:sldMkLst>
          <pc:docMk/>
          <pc:sldMk cId="378526383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18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0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04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081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24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25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624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79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18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39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60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AF94D3-4554-46E3-A9B5-8B76B4CE3323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92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7F7B2B-595F-36C9-DFA8-15E767BBE963}"/>
              </a:ext>
            </a:extLst>
          </p:cNvPr>
          <p:cNvSpPr/>
          <p:nvPr/>
        </p:nvSpPr>
        <p:spPr>
          <a:xfrm>
            <a:off x="154709" y="33624"/>
            <a:ext cx="6548588" cy="59093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WHITEKNIGHTS IBC</a:t>
            </a:r>
          </a:p>
          <a:p>
            <a:pPr algn="ctr"/>
            <a:r>
              <a:rPr lang="en-US" sz="5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FIXTURES</a:t>
            </a:r>
          </a:p>
          <a:p>
            <a:pPr algn="ctr"/>
            <a:r>
              <a:rPr lang="en-US" sz="5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25/26</a:t>
            </a:r>
          </a:p>
          <a:p>
            <a:pPr algn="ctr"/>
            <a:endParaRPr lang="en-US" sz="5400" b="1" spc="50" dirty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endParaRPr lang="en-US" sz="5400" b="1" spc="50" dirty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endParaRPr lang="en-US" sz="5400" b="1" spc="50" dirty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endParaRPr lang="en-US" sz="5400" b="1" cap="none" spc="50" dirty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 descr="A logo of a knight&#10;&#10;AI-generated content may be incorrect.">
            <a:extLst>
              <a:ext uri="{FF2B5EF4-FFF2-40B4-BE49-F238E27FC236}">
                <a16:creationId xmlns:a16="http://schemas.microsoft.com/office/drawing/2014/main" id="{2CAB3FF5-A8DB-89F0-4F21-E37C836930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03" y="1120789"/>
            <a:ext cx="1389318" cy="1674879"/>
          </a:xfrm>
          <a:prstGeom prst="rect">
            <a:avLst/>
          </a:prstGeom>
        </p:spPr>
      </p:pic>
      <p:pic>
        <p:nvPicPr>
          <p:cNvPr id="7" name="Picture 6" descr="A logo of a knight&#10;&#10;AI-generated content may be incorrect.">
            <a:extLst>
              <a:ext uri="{FF2B5EF4-FFF2-40B4-BE49-F238E27FC236}">
                <a16:creationId xmlns:a16="http://schemas.microsoft.com/office/drawing/2014/main" id="{10BA1BF2-DA2D-AE7A-68F4-5786CFF7E1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627" y="1120789"/>
            <a:ext cx="1389318" cy="1674879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FA622C-B2D6-2205-EBFF-BB05C4A02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321848"/>
              </p:ext>
            </p:extLst>
          </p:nvPr>
        </p:nvGraphicFramePr>
        <p:xfrm>
          <a:off x="154702" y="2795668"/>
          <a:ext cx="6548587" cy="9272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9382">
                  <a:extLst>
                    <a:ext uri="{9D8B030D-6E8A-4147-A177-3AD203B41FA5}">
                      <a16:colId xmlns:a16="http://schemas.microsoft.com/office/drawing/2014/main" val="760802939"/>
                    </a:ext>
                  </a:extLst>
                </a:gridCol>
                <a:gridCol w="450316">
                  <a:extLst>
                    <a:ext uri="{9D8B030D-6E8A-4147-A177-3AD203B41FA5}">
                      <a16:colId xmlns:a16="http://schemas.microsoft.com/office/drawing/2014/main" val="314902147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83718417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748354370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718718761"/>
                    </a:ext>
                  </a:extLst>
                </a:gridCol>
                <a:gridCol w="785691">
                  <a:extLst>
                    <a:ext uri="{9D8B030D-6E8A-4147-A177-3AD203B41FA5}">
                      <a16:colId xmlns:a16="http://schemas.microsoft.com/office/drawing/2014/main" val="3037174989"/>
                    </a:ext>
                  </a:extLst>
                </a:gridCol>
                <a:gridCol w="1031273">
                  <a:extLst>
                    <a:ext uri="{9D8B030D-6E8A-4147-A177-3AD203B41FA5}">
                      <a16:colId xmlns:a16="http://schemas.microsoft.com/office/drawing/2014/main" val="1266834728"/>
                    </a:ext>
                  </a:extLst>
                </a:gridCol>
              </a:tblGrid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Day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Time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Date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Event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Type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Venue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Numbers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151605209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Mon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9:30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29-Sep-2025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OPENING DAY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INT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N/A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249270443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9:30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05-Oct-2025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TASTER DAY 1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INT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N/A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762561397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11-Oct-2025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MAIDENHEAD TOWN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5 MIXED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454829092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10:00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12-Oct-2025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TASTER DAY 2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INT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Whiteknights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N/A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226478368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12-Oct-2025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BERKSHIRE IBA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6 RINKS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155678539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18-Oct-2025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TRENTHAM 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5 MIXED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72301587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19-Oct-2025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TILEHURST 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5 MIXED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570262387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25-Oct-2025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DESBOROUGH IBC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6 MIXED TRIPLES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946860488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26-Oct-2025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SUTTONS 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MIXED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478492040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01-Nov-2025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WHITEKNIGHTS VS LONDON SCOTTISH BA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6 MIXED TRIPLES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4094496436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02-Nov-2025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WHITEKNIGHTS VS BERKSHIRE LADIES IBA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5 LADIES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936798578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Wed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05-Nov-2025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WHITEKNIGHTS VS BERKSHIRE MASONIC BA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5 MIXED RINKS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730902345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09-Nov-2025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BERKSHIRE VP'S VS CHAIRMAN VP'S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MIXED RINKS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565847313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16-Nov-2025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WHITEKNIGHTS VS MAIDEN ERLEGH BC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MIXED RINKS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336808209"/>
                  </a:ext>
                </a:extLst>
              </a:tr>
              <a:tr h="3188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Wed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19-Nov-2025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000" u="none" strike="noStrike">
                          <a:effectLst/>
                        </a:rPr>
                        <a:t>BERKSHIRE IBA VS BERKSHIRE WIBA</a:t>
                      </a:r>
                      <a:endParaRPr lang="de-DE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MEN/LADIES RINKS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385356807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22-Nov-2025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BERKSHIRE VP'S VS BERKSHIRE WIBA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6 MIXED RINKS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507268054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Tue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25-Nov-2025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CAMBERLEY IBC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 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4 LADIES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671809979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30-Nov-2025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LONDON WELSH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MIXED RINKS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481452621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07-Dec-2025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MAIDEN ERLEGH CLUB DAY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7 MIXED RINKS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781685531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14-Dec-2025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BERKSHIRE LADIES CHRISTMAS GAME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7 RINKS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929759803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14:15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03-Jan-2026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DESBOROUGH IBC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Desborough</a:t>
                      </a:r>
                      <a:endParaRPr lang="en-GB" sz="1000" b="1" i="1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MIXED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021219827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04-Jan-2026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TASTER DAY 3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INT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N/A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089245940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Wed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07-Jan-2026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BERKSHIRE VP'S VS BERKSHIRE MASONIC BA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MIXED RINKS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122551970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10-Jan-2026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WANTAGE 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5 MIXED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622779470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11-Jan-2026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MAIDEN ERLEGH BC VS THREE MILE CROSS BC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6 MIXED RINKS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615021580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17-Jan-2026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WOKINGHAM 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5 MIXED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37397533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18-Jan-2026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WHITEKNIGHTS VS ROYAL HOUSEHOLD BC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5 MIXED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809801093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Tue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20-Jan-2026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CAMBERLEY IBC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 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Camberley</a:t>
                      </a:r>
                      <a:endParaRPr lang="en-GB" sz="1000" b="1" i="1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4 LADIES TRIPLES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029771461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31-Jan-2026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WHITEKNIGHTS VS MAIDEN ERLEGH BC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MIXED RINKS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192540866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08-Feb-2026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WHITEKNIGHTS VS ISLAND BOHEMIAN BC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5 MIXED TRIPLES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672762636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14-Feb-2026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READING 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5 MIXED TRIPLES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834842070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15-Feb-2026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BERKSHIRE VP'S VS BUCKS VP'S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MIXED RINKS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926947590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22-Feb-2026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WHITEKNIGHTS VS LONDON IRISH BA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5 MIXED TRIPLES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895784681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01-Mar-2026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MAIDENHEAD THICKET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5 MIXED TRIPLES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781461984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Wed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04-Mar-2026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BERKSHIRE VS SUSSEX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6 MENS RINKS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772200251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Wed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11-Mar-2026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BERKSHIRE VP'S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6 MIXED RINKS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20299748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Tue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17-Mar-2026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BERKSHIRE WIBA VS BERKSHIRE WBA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GOL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6 LADIES RINKS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652515824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Wed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18-Mar-2026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AD FINEM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7 MIXED TRIPLES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8237420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Wed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25-Mar-2026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 VS THATCHAM BC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5 MIXED TRIPLES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982171005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Sun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12:30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29-Mar-2026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WHITEKNIGHTS VS THREE MILE CROSS BC</a:t>
                      </a:r>
                      <a:endParaRPr lang="en-US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5 Mixed triples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25736918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Sat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18:30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11-Apr-2026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FINALS WEEK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N/A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904869891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Sun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18:30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12-Apr-2026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FINALS WEEK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N/A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90344962"/>
                  </a:ext>
                </a:extLst>
              </a:tr>
              <a:tr h="3188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Mon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14:30 &amp; 18:30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13-Apr-2026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FINALS WEEK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N/A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629819973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Tue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18:30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14-Apr-2026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FINALS WEEK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N/A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35362657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Wed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18:30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15-Apr-2026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FINALS WEEK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Whiteknights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N/A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022209316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Thu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18:30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16-Apr-2026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FINALS WEEK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Whiteknights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N/A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832562059"/>
                  </a:ext>
                </a:extLst>
              </a:tr>
              <a:tr h="1877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Fri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18:30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17-Apr-2026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FINALS WEEK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>
                          <a:effectLst/>
                        </a:rPr>
                        <a:t>F</a:t>
                      </a:r>
                      <a:endParaRPr lang="en-GB" sz="10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Whiteknights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u="none" strike="noStrike" dirty="0">
                          <a:effectLst/>
                        </a:rPr>
                        <a:t>N/A</a:t>
                      </a:r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469273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263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993EBDA1D13748AED7A38A3C1C43A5" ma:contentTypeVersion="13" ma:contentTypeDescription="Create a new document." ma:contentTypeScope="" ma:versionID="b8de9f85b3360df8c9228c3d369e86bd">
  <xsd:schema xmlns:xsd="http://www.w3.org/2001/XMLSchema" xmlns:xs="http://www.w3.org/2001/XMLSchema" xmlns:p="http://schemas.microsoft.com/office/2006/metadata/properties" xmlns:ns2="f8f19662-decb-4f9d-b8ce-b104c1b9780a" xmlns:ns3="34c6b8da-3103-498d-8a8a-aaecab569740" targetNamespace="http://schemas.microsoft.com/office/2006/metadata/properties" ma:root="true" ma:fieldsID="007207dff42d9b8ed94bbaccf170423f" ns2:_="" ns3:_="">
    <xsd:import namespace="f8f19662-decb-4f9d-b8ce-b104c1b9780a"/>
    <xsd:import namespace="34c6b8da-3103-498d-8a8a-aaecab5697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f19662-decb-4f9d-b8ce-b104c1b978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16ccfc-3319-408c-bb73-1cba1b2e8b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6b8da-3103-498d-8a8a-aaecab56974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fd75f0d-1912-4cb2-8d3d-b44993b7c7b9}" ma:internalName="TaxCatchAll" ma:showField="CatchAllData" ma:web="34c6b8da-3103-498d-8a8a-aaecab5697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f19662-decb-4f9d-b8ce-b104c1b9780a">
      <Terms xmlns="http://schemas.microsoft.com/office/infopath/2007/PartnerControls"/>
    </lcf76f155ced4ddcb4097134ff3c332f>
    <TaxCatchAll xmlns="34c6b8da-3103-498d-8a8a-aaecab569740" xsi:nil="true"/>
  </documentManagement>
</p:properties>
</file>

<file path=customXml/itemProps1.xml><?xml version="1.0" encoding="utf-8"?>
<ds:datastoreItem xmlns:ds="http://schemas.openxmlformats.org/officeDocument/2006/customXml" ds:itemID="{151C688C-91E6-4AB3-B482-D3FB06D576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f19662-decb-4f9d-b8ce-b104c1b9780a"/>
    <ds:schemaRef ds:uri="34c6b8da-3103-498d-8a8a-aaecab5697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65F9C9-3BAC-4796-9E18-946E228BF0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1CD2FE-EFD9-4D35-A826-273A3EE1794D}">
  <ds:schemaRefs>
    <ds:schemaRef ds:uri="http://schemas.microsoft.com/office/2006/metadata/properties"/>
    <ds:schemaRef ds:uri="http://schemas.microsoft.com/office/infopath/2007/PartnerControls"/>
    <ds:schemaRef ds:uri="f8f19662-decb-4f9d-b8ce-b104c1b9780a"/>
    <ds:schemaRef ds:uri="34c6b8da-3103-498d-8a8a-aaecab56974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578</Words>
  <Application>Microsoft Office PowerPoint</Application>
  <PresentationFormat>Widescreen</PresentationFormat>
  <Paragraphs>341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Narrow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Knapper</dc:creator>
  <cp:lastModifiedBy>Andy Knapper</cp:lastModifiedBy>
  <cp:revision>2</cp:revision>
  <cp:lastPrinted>2025-06-11T06:43:01Z</cp:lastPrinted>
  <dcterms:created xsi:type="dcterms:W3CDTF">2025-06-11T06:38:40Z</dcterms:created>
  <dcterms:modified xsi:type="dcterms:W3CDTF">2025-08-28T12:18:43Z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0x0101006D993EBDA1D13748AED7A38A3C1C43A5</vt:lpwstr>
  </property>
  <property fmtid="{D5CDD505-2E9C-101B-9397-08002B2CF9AE}" pid="3" name="MediaServiceImageTags">
    <vt:lpwstr/>
  </property>
</Properties>
</file>